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sldIdLst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BC0D64-DFB9-6931-EA45-2011BEDBD88E}" v="30" dt="2025-07-22T13:07:38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49" d="100"/>
          <a:sy n="49" d="100"/>
        </p:scale>
        <p:origin x="6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D9FE1-4BDD-4A7E-86AB-A1FADCA49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62A89A-9D2C-4ADA-A40D-79869557F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DCE2E-946D-4070-922B-51538C2B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6482-A470-4649-B4FB-CCF443177DEE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37190-B277-4ACD-8B4D-F01F7496C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9F021-7787-43AD-93E9-1DD5D90B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E6E-FC3F-4E08-8AEF-4E8A6F2DF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51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6DC2-3E4F-4FC6-875E-BB6BF9C23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03E8DD-B295-4410-BA2A-AABA6643D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B15A7-655D-4311-9A24-F3C223D5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6482-A470-4649-B4FB-CCF443177DEE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FF960-BDA1-4443-AA48-A5DAB6FA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C7C4F-D42F-4244-9093-CA0EB38F1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E6E-FC3F-4E08-8AEF-4E8A6F2DF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77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0B939F-153A-4E83-84E5-0CDBBCBEA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4595E-E099-4684-B42B-98186FFF8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9A5CF-0B07-4632-B719-2362C87C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6482-A470-4649-B4FB-CCF443177DEE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35937-8BEE-4140-949F-35FFB4F7C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84367-2462-4F90-A4C2-522727DB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E6E-FC3F-4E08-8AEF-4E8A6F2DF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854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12C0B-C773-9469-C5DA-43188BAFE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5B722C-A8E5-15F4-CB55-4764F03E9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3BFBA-3972-26CD-DB9F-A35E8557A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DCE27-4593-A341-B067-76705698A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65F82-0691-FBFB-A3E2-7B99DD951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48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E96E1-3BCB-8B3D-911B-BBB07F435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F665B-2A22-B1F3-E031-FE3061E6F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2A6A3-2C85-D862-71CB-148D085F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60AEE-2247-A076-E1FC-EECD371A8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3C9BE-9BA2-EC08-B7CE-4590AF38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215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DCF4A-F854-5151-16D1-1488B514C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C21C4-AD6A-EEC8-D9CB-D8FCB64A5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21891-872B-AB70-F4DC-70FCB5FDE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E394-F141-F446-20AE-C7D7B64D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3DFF-6A88-24F0-5D99-C44DD65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639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1B898-ACA7-59A6-20AE-C208D4F5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4D280-BE35-5DBD-C62C-38783E826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DE406-9EE2-A935-313A-97977EF30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9C749-E457-A9E6-F6A2-6A1E374AC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2D99D-BC36-785C-E5BF-26E5D40A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C1AFE-03CE-5992-CD86-E0E2F12B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063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C5643-0E8C-57E8-81CB-07B75D75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648A4-4478-E8A0-3E1F-81A4C9D4E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B5F3D-E842-EE87-FF9E-AD848071A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7A248-556E-EEB6-F739-D8131A53F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8A3FB7-B99A-2A80-6C9E-3DF565E93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1F1861-4955-9F66-D7AA-5326DC8AE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9F7702-32F5-AA69-95CB-66E1F90E8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17A534-C64D-DADA-5443-05105758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99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FBA0D-295D-6907-1E4A-C3EC16ED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AB5A01-12B2-BD56-BE69-ADF9D9B0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D0A1E-477A-D723-37AF-127D2668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AFAFD-4BDD-00C2-DAA9-F07DADFE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404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B9E2E1-EBC0-B7BE-4490-194ACB8C3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64B33C-1246-15A6-085B-A88C3639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76500-1BE2-C3C1-54DD-67CD8C73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168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158A8-9AE4-631F-8A7F-A17219D7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836B5-6175-602B-8B8C-BDFE1537C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ECB4A-69AC-3464-35E0-491D930D1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7976D-D5F6-2CAE-3B99-EA8015B2D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A5740-5A15-4BC7-7E44-46A66925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BD17A-6FC2-A456-4B0C-9A51B0905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3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31E7C-5D9F-416D-B170-00F08273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53E55-3179-4EF8-B828-E656378E5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B6EC6-9730-4E7D-BA09-A04202B73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6482-A470-4649-B4FB-CCF443177DEE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44C08-9423-49BF-B6CB-B113C3242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0D81A-5C83-4F57-A042-CCBC1EF7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E6E-FC3F-4E08-8AEF-4E8A6F2DF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027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0DD66-80E9-E779-935C-0EDF5EA4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D4B3E-54CA-7198-29B2-7E2D64885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C9BD7-1BC4-31A4-2629-A87D42F94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25915-4A51-0623-01B1-832BDF8D6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DF72C-DE4A-C63B-7DE5-7ECAADA5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79847-646B-1230-906E-60FCE3A8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128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62710-8208-831E-9B0F-12EC9DCA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04954-9C7F-DB95-E87F-240AAB50C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6DD43-E152-C6B5-492F-84532FEF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7C9EB-DD59-0F98-49E4-078CCDFC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84E0E-A545-46CE-F4FD-17B509CFB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669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9C64C5-2610-5DC8-F32C-158C12AF9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41C1E-43D3-4E06-2906-72B4D310D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EB0D2-8B39-13B8-1FDB-4054ACD3E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D0E8A-AF70-FA52-3D5B-1A79AA235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E8C45-C0CB-C9E6-A82C-06BCC81E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795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150D2-C78A-4C9E-B6B0-E78486F30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4DA878-527C-4BBC-A4DA-0E42285B9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5411E-17A7-4C9B-B36F-B91992A6C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AE0-5B4C-429C-BD32-44FC6AD09A39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DD5F2-E239-47C3-9BE9-E4728373B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7120F-461F-477D-B0C3-8F0DC4CF7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C548-2D21-4025-953A-25AD34C80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1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78DD0-1DEB-41E7-B951-A07FF82EB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4E7BF-5E69-4797-A93A-DA8071E47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944F4-AE61-4357-B85E-E9CE20C2F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AE0-5B4C-429C-BD32-44FC6AD09A39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AC656-95E9-488D-AA4F-45B0314B7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6607E-BAA5-4EB7-A3E2-2A56057B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C548-2D21-4025-953A-25AD34C80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8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95A6B-EFD3-4730-85D9-9F189660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C77BA-2B9B-4343-BA04-499CD8E94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FC283-3E94-48B0-85B1-251DFBA62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AE0-5B4C-429C-BD32-44FC6AD09A39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2478C-F5AF-4BFF-8EDC-7CEB9C9F6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72B70-0AEC-41FF-8CF3-440FFA7DE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C548-2D21-4025-953A-25AD34C80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8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31431-4D4E-446D-B7B2-79BA115B2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1B757-C66F-4AD9-B0BB-94B42705F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A7F8E-1809-4B76-8E6A-567185C9C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0DC20-E487-4319-9AA8-C41AD9213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AE0-5B4C-429C-BD32-44FC6AD09A39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6FC58-5D4F-489B-945D-7748F9F81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04748-D9D3-4245-B15A-A378AAB87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C548-2D21-4025-953A-25AD34C80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4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3A96F-C990-4961-872D-4DC4EDB56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DC7B4-F29E-47B5-9240-0750E1B2D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3CBB1-AFEF-49BE-BD56-70701F7FD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D930F-1C6E-4E4F-BBA5-428EE4E58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0F1FA9-E011-47F0-9B13-19EBFF800A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586E24-8216-4E90-8471-A0D84C9EF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AE0-5B4C-429C-BD32-44FC6AD09A39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8D2FA7-6B93-4BF0-B8BD-609C4245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3BA738-7B13-4159-851C-642BEBB57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C548-2D21-4025-953A-25AD34C80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6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FF281-C878-4794-A901-4E0B9367C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FCFD5-E8D5-4079-B11C-2D445886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AE0-5B4C-429C-BD32-44FC6AD09A39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52EB3A-1F18-4015-9BB1-A1996A10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0BC28-9C5E-476B-A806-27BDD619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C548-2D21-4025-953A-25AD34C80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2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C1526F-5D2D-4807-9E26-E2B90C18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AE0-5B4C-429C-BD32-44FC6AD09A39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D8D0E-CD55-4914-8B76-4853C7F2E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0945E-FA4A-48EE-814A-6AAE149A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C548-2D21-4025-953A-25AD34C80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2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336F8-D6F9-4579-8F2C-A245968D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5B06D-E52E-4B83-98BC-56B20782D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8268B-BD73-4BA9-A824-B81E36107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6482-A470-4649-B4FB-CCF443177DEE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D1020-3D5E-4BA0-843A-54F1F813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F8C3A-1E4C-4DD8-A0E1-4BC413BF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E6E-FC3F-4E08-8AEF-4E8A6F2DF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0725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15655-9829-4915-B36B-2BB2362F7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D10A7-0327-418E-8EC6-8FDF26256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3C330-33EB-4609-8F56-DEF40D640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98F83-20E9-447C-95FC-74F91A773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AE0-5B4C-429C-BD32-44FC6AD09A39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5FE22-5904-46D0-AD65-342D1043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87FB3-D701-46CA-B068-3F2B8495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C548-2D21-4025-953A-25AD34C80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7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7A107-2A2F-452A-A70D-66F9919C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7BCEF-348F-4379-BC1C-ADAEF7716A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EC52F-C42F-4D35-896B-38346CDC2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3CFC9D-4250-47BF-BC38-92DDA2DB0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AE0-5B4C-429C-BD32-44FC6AD09A39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E63FE-0BAB-4F7A-B257-10F3A66D9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C49AB-94A1-4B60-918F-43A63DABE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C548-2D21-4025-953A-25AD34C80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1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E2F2F-8694-4392-ADA3-4ECC5D53E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BB353F-FEE9-48B4-A57F-619AA2EEA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F7E0B-611C-4929-AB3C-550BB105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AE0-5B4C-429C-BD32-44FC6AD09A39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DD777-89BC-4D00-BCC5-4A698B22B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A8D68-B886-4FD2-AAEE-DA624F593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C548-2D21-4025-953A-25AD34C80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1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8DCE08-342F-44E4-A096-D068218241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02904-5F34-4682-9705-A3392CAFB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757F9-0DDD-466F-8C6B-BADD0956B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AE0-5B4C-429C-BD32-44FC6AD09A39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1EBAE-73A5-4887-8864-196AF2FD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1993F-1493-485A-9B6D-358D66DDB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C548-2D21-4025-953A-25AD34C80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9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099E4-BFEC-47BD-824B-C8BFC1F24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8D689-E975-4135-AF41-FFD9C42A5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B7F56-9B83-447C-AC99-08E43E2BC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AF31B-CFF1-4506-AAFA-26FA798B2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6482-A470-4649-B4FB-CCF443177DEE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206A9-587B-412B-A919-D7AF288BD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FBCC6-25D7-436F-B7AA-F2C575FA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E6E-FC3F-4E08-8AEF-4E8A6F2DF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79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9FC80-92C2-4DFD-81DA-60E6BC1E7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B7B36-69AC-4E8A-8C60-731114D73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5CDAD-37B6-44A9-9E2D-BC56FD6E6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D3D89D-288E-42EA-B14B-058E50E97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BAF072-189C-4F1D-B965-3A29BB4BF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04473D-527D-4B78-B2A3-3AED7D687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6482-A470-4649-B4FB-CCF443177DEE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D1036A-E9D2-4CCC-9022-D13D3B004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4AD7A9-1AFC-4764-9200-3618B78EF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E6E-FC3F-4E08-8AEF-4E8A6F2DF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14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BE87-13C8-46E1-983F-AD21DE6D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35117-FE21-477C-94FC-DA888C2CE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6482-A470-4649-B4FB-CCF443177DEE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8442CB-0D90-42B6-99FB-1F81C941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56ED3-2411-4625-A69B-A3DA1D76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E6E-FC3F-4E08-8AEF-4E8A6F2DF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63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C6C0B8-75F4-4619-885A-C5CA51E6D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6482-A470-4649-B4FB-CCF443177DEE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B1B144-2C18-4B2C-B091-DD04C1C10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EFCD4-9A63-4952-B8F5-980ECA64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E6E-FC3F-4E08-8AEF-4E8A6F2DF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13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F1A44-61E3-4711-8EA8-D5A70F9C0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91069-E162-4F09-88CD-BFC39440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8E3E9B-6209-471C-AACF-8E1682716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7E165-1642-46CC-9357-9732EDAE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6482-A470-4649-B4FB-CCF443177DEE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CFE6C-A472-4D27-AC24-81F1D80B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46D06-330B-4DB9-B821-CD005EB9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E6E-FC3F-4E08-8AEF-4E8A6F2DF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31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D7001-CCE2-4166-AFAC-3220EC1C9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902E66-7F3F-46D2-9A89-478BAD705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064B0-2577-4641-82FD-E7065429F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3FF24-D53D-459B-982D-EF0FF3399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6482-A470-4649-B4FB-CCF443177DEE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E8F55-69C3-4640-9F11-3A8BFA060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4C6CC-F01C-4F8B-95C3-2C0AAA6B7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E6E-FC3F-4E08-8AEF-4E8A6F2DF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19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4DFB05-622A-4EF0-B68C-A5E4B4D41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B1890-FCE2-48B8-BFF2-F36E56A67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30DD7-A4D5-4782-B848-7A9408B568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96482-A470-4649-B4FB-CCF443177DEE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1A6AE-E449-4AC7-8F83-C2B0D48F8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282D-33C7-4AB9-940B-7BD346A64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1AE6E-FC3F-4E08-8AEF-4E8A6F2DF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40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D3673-6AEF-5339-DE4F-B1D3B162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45839-D8CD-1F7D-D557-0BE70EC9E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55971-1039-E947-3A62-7A93E7461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32E807-0250-44E8-88ED-21AADA0EDF54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7E15D-AADB-720D-8B80-7B8681B086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7505A-5E55-A4E8-EFA5-C62673E70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70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563AE0-28A2-4252-B2C7-C5518B480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D5ECA-7260-4D53-A611-8F32D944D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A5412-AED5-4036-A950-8ABF260C2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38AE0-5B4C-429C-BD32-44FC6AD09A39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3F099-0A05-4E52-9D8A-0C044D66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472ED-5BB0-4238-A763-848284DB7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CC548-2D21-4025-953A-25AD34C80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3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28" Type="http://schemas.openxmlformats.org/officeDocument/2006/relationships/image" Target="../media/image27.jpe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726A12-F3F0-4AC8-9232-F591E485DC1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503060"/>
            <a:ext cx="12192000" cy="46934"/>
          </a:xfrm>
          <a:prstGeom prst="line">
            <a:avLst/>
          </a:prstGeom>
          <a:ln w="38100">
            <a:solidFill>
              <a:srgbClr val="00491E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226ED38-6D18-99CD-6E9C-331E80EE840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1111004" y="0"/>
            <a:ext cx="28322" cy="6858000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049EBDD4-5E30-07C8-A460-7CFB53A647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10" y="4083552"/>
            <a:ext cx="8187234" cy="355591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ADFF59AB-4B29-1204-326C-5F4EAD8B62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261" y="2436599"/>
            <a:ext cx="1050131" cy="1400174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32F0F60D-A8E5-2108-2041-2EF856EF1D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841" y="965023"/>
            <a:ext cx="1050132" cy="1400175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7CA44FB6-4464-B2BB-61AB-4CCDAF4EFB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237" y="5379749"/>
            <a:ext cx="1050132" cy="1400176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2803648C-36A1-6A96-AC09-1E8D8065E1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7419" y="3908174"/>
            <a:ext cx="1050131" cy="1400174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BD0D09A8-6146-4DAF-9A58-658A486FEE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1"/>
          <a:srcRect l="1924"/>
          <a:stretch/>
        </p:blipFill>
        <p:spPr>
          <a:xfrm>
            <a:off x="669895" y="78075"/>
            <a:ext cx="938862" cy="77602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D87A4A-164E-1D52-A02D-CBBC8C307C1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567064" y="4835674"/>
            <a:ext cx="7913725" cy="1279056"/>
            <a:chOff x="2567064" y="4835674"/>
            <a:chExt cx="7913725" cy="1279056"/>
          </a:xfrm>
        </p:grpSpPr>
        <p:pic>
          <p:nvPicPr>
            <p:cNvPr id="5" name="Picture 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C1C82482-CADD-DCE8-9393-0CE03FC0D5C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1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75"/>
            <a:stretch/>
          </p:blipFill>
          <p:spPr>
            <a:xfrm>
              <a:off x="6650083" y="4835674"/>
              <a:ext cx="1068563" cy="864736"/>
            </a:xfrm>
            <a:prstGeom prst="rect">
              <a:avLst/>
            </a:prstGeom>
          </p:spPr>
        </p:pic>
        <p:pic>
          <p:nvPicPr>
            <p:cNvPr id="6" name="Picture 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68E1496-08D8-5A49-8125-BB636C0175C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1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2" r="25972" b="13472"/>
            <a:stretch/>
          </p:blipFill>
          <p:spPr>
            <a:xfrm>
              <a:off x="2765582" y="4840348"/>
              <a:ext cx="480255" cy="864736"/>
            </a:xfrm>
            <a:prstGeom prst="rect">
              <a:avLst/>
            </a:prstGeom>
          </p:spPr>
        </p:pic>
        <p:pic>
          <p:nvPicPr>
            <p:cNvPr id="7" name="Picture 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71CD433A-05CE-C726-599F-8C87B7556C0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1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71"/>
            <a:stretch/>
          </p:blipFill>
          <p:spPr>
            <a:xfrm>
              <a:off x="3886359" y="4857080"/>
              <a:ext cx="1012233" cy="864736"/>
            </a:xfrm>
            <a:prstGeom prst="rect">
              <a:avLst/>
            </a:prstGeom>
          </p:spPr>
        </p:pic>
        <p:pic>
          <p:nvPicPr>
            <p:cNvPr id="8" name="Picture 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4191A58-99A4-40AB-4451-793C907B950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1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33"/>
            <a:stretch/>
          </p:blipFill>
          <p:spPr>
            <a:xfrm>
              <a:off x="5383270" y="4837318"/>
              <a:ext cx="997772" cy="864736"/>
            </a:xfrm>
            <a:prstGeom prst="rect">
              <a:avLst/>
            </a:prstGeom>
          </p:spPr>
        </p:pic>
        <p:pic>
          <p:nvPicPr>
            <p:cNvPr id="9" name="Picture 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C2F28C0-C8F3-B7F1-EDCC-D5F6AE6B5C2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1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89"/>
            <a:stretch/>
          </p:blipFill>
          <p:spPr>
            <a:xfrm>
              <a:off x="8027520" y="4857797"/>
              <a:ext cx="1034235" cy="864736"/>
            </a:xfrm>
            <a:prstGeom prst="rect">
              <a:avLst/>
            </a:prstGeom>
          </p:spPr>
        </p:pic>
        <p:pic>
          <p:nvPicPr>
            <p:cNvPr id="10" name="Picture 9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539D19A8-C529-29D3-46B5-DC4C6D970A1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1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61"/>
            <a:stretch/>
          </p:blipFill>
          <p:spPr>
            <a:xfrm>
              <a:off x="9376553" y="4857080"/>
              <a:ext cx="1015677" cy="86473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EF9DE2-C15E-305C-1C97-B7D81F143AF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67064" y="5745398"/>
              <a:ext cx="791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3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Bravery          Citizenship          Curiosity          Gratitude          Integrity          Kindness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357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5411DD8-FDC7-4705-A2F9-918964882CF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27501" y="1577372"/>
            <a:ext cx="7420652" cy="307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491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Year Reception | Autumn Term</a:t>
            </a:r>
          </a:p>
        </p:txBody>
      </p:sp>
      <p:pic>
        <p:nvPicPr>
          <p:cNvPr id="14" name="Picture 13" descr="A logo with green and white text&#10;&#10;Description automatically generated">
            <a:extLst>
              <a:ext uri="{FF2B5EF4-FFF2-40B4-BE49-F238E27FC236}">
                <a16:creationId xmlns:a16="http://schemas.microsoft.com/office/drawing/2014/main" id="{4AF1AE46-FF2F-E675-4761-F8707B9D2F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50" y="241009"/>
            <a:ext cx="2036154" cy="1173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67DB043-4F8C-45B2-9FDE-6A21F9E6752C}"/>
              </a:ext>
            </a:extLst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69" y="2716800"/>
            <a:ext cx="1249286" cy="1400174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157A3F-291D-427D-A4F3-F50D6553D015}"/>
              </a:ext>
            </a:extLst>
          </p:cNvPr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711" y="2575322"/>
            <a:ext cx="1288796" cy="1511964"/>
          </a:xfrm>
          <a:prstGeom prst="rect">
            <a:avLst/>
          </a:prstGeom>
          <a:noFill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42CB17E-8F9C-44A3-AA77-696BD07A00C5}"/>
              </a:ext>
            </a:extLst>
          </p:cNvPr>
          <p:cNvPicPr/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" t="11308" r="5654" b="10601"/>
          <a:stretch/>
        </p:blipFill>
        <p:spPr bwMode="auto">
          <a:xfrm>
            <a:off x="5116307" y="2970170"/>
            <a:ext cx="1282976" cy="1082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8" name="Graphic 50">
            <a:extLst>
              <a:ext uri="{FF2B5EF4-FFF2-40B4-BE49-F238E27FC236}">
                <a16:creationId xmlns:a16="http://schemas.microsoft.com/office/drawing/2014/main" id="{486FC1A7-6C61-4FB1-A67E-6F86E47FDAD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14262" y="956204"/>
            <a:ext cx="1050130" cy="1400174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ED20927C-2934-C080-0A6B-219C997EF9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47F1F1F3-6644-2CE7-27B0-427A85C5AA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BCBB2E7D-2C55-033C-44EE-B640DEE9FF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76AD80F4-4E02-1A03-E2EF-52E3BE3341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8E1864FB-524C-79C7-6504-12C11A1378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E95DB54-74B3-3C4A-9683-4F4DFF36097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14261" y="2443809"/>
            <a:ext cx="1039718" cy="13862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0B7DBA4-904A-1A35-83D6-D4A48AE2690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29634" y="3914848"/>
            <a:ext cx="1014229" cy="14001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A4B1589-D0E5-C1DF-E862-B8E2774C799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07419" y="5386423"/>
            <a:ext cx="1031210" cy="1400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F1B3663-A77C-121D-C223-9E4067F497B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523102" y="2575322"/>
            <a:ext cx="1312696" cy="1534320"/>
          </a:xfrm>
          <a:prstGeom prst="rect">
            <a:avLst/>
          </a:prstGeom>
        </p:spPr>
      </p:pic>
      <p:pic>
        <p:nvPicPr>
          <p:cNvPr id="18" name="Picture 17" descr="When a Dragon Goes to School">
            <a:extLst>
              <a:ext uri="{FF2B5EF4-FFF2-40B4-BE49-F238E27FC236}">
                <a16:creationId xmlns:a16="http://schemas.microsoft.com/office/drawing/2014/main" id="{3BCB9640-621C-CE20-D9B2-7A651A54F0C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710605" y="2914340"/>
            <a:ext cx="1247775" cy="1187657"/>
          </a:xfrm>
          <a:prstGeom prst="rect">
            <a:avLst/>
          </a:prstGeom>
        </p:spPr>
      </p:pic>
      <p:pic>
        <p:nvPicPr>
          <p:cNvPr id="26" name="Picture 25" descr="Spreading My Wings : Hussain, Nadiya ...">
            <a:extLst>
              <a:ext uri="{FF2B5EF4-FFF2-40B4-BE49-F238E27FC236}">
                <a16:creationId xmlns:a16="http://schemas.microsoft.com/office/drawing/2014/main" id="{B808756A-F2C2-004E-C710-F750D6333F1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948550" y="2832449"/>
            <a:ext cx="1282536" cy="127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9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95282d-5767-4896-9c6e-b7e8790f7d60">
      <Terms xmlns="http://schemas.microsoft.com/office/infopath/2007/PartnerControls"/>
    </lcf76f155ced4ddcb4097134ff3c332f>
    <TaxCatchAll xmlns="63cb7345-cad6-4f7e-a456-1330b46868d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CDD5146DE3A844B93E220FFF3C4A5F" ma:contentTypeVersion="16" ma:contentTypeDescription="Create a new document." ma:contentTypeScope="" ma:versionID="1a86d2b760827b9b0b78172bc65da8d7">
  <xsd:schema xmlns:xsd="http://www.w3.org/2001/XMLSchema" xmlns:xs="http://www.w3.org/2001/XMLSchema" xmlns:p="http://schemas.microsoft.com/office/2006/metadata/properties" xmlns:ns2="63cb7345-cad6-4f7e-a456-1330b46868d6" xmlns:ns3="2295282d-5767-4896-9c6e-b7e8790f7d60" targetNamespace="http://schemas.microsoft.com/office/2006/metadata/properties" ma:root="true" ma:fieldsID="61f7f9dbd1cef998bfb7e7e2a2747e33" ns2:_="" ns3:_="">
    <xsd:import namespace="63cb7345-cad6-4f7e-a456-1330b46868d6"/>
    <xsd:import namespace="2295282d-5767-4896-9c6e-b7e8790f7d6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b7345-cad6-4f7e-a456-1330b46868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1edd69d-d766-48bb-aaf0-d15765f447b0}" ma:internalName="TaxCatchAll" ma:showField="CatchAllData" ma:web="63cb7345-cad6-4f7e-a456-1330b46868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95282d-5767-4896-9c6e-b7e8790f7d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4acdba8-d75a-418d-ac50-62076df5af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BBA943-6F73-487F-B609-0BD212C596C8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63cb7345-cad6-4f7e-a456-1330b46868d6"/>
    <ds:schemaRef ds:uri="2295282d-5767-4896-9c6e-b7e8790f7d60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BA85626-1668-4CAB-B50D-6AAAAEEDC3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cb7345-cad6-4f7e-a456-1330b46868d6"/>
    <ds:schemaRef ds:uri="2295282d-5767-4896-9c6e-b7e8790f7d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963CF8-F209-41EF-B76B-6D75F64EF0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Office Theme</vt:lpstr>
      <vt:lpstr>1_Office Theme</vt:lpstr>
      <vt:lpstr>2_Office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Whitehead</dc:creator>
  <cp:lastModifiedBy>samantha whitehead</cp:lastModifiedBy>
  <cp:revision>25</cp:revision>
  <dcterms:created xsi:type="dcterms:W3CDTF">2024-07-25T16:01:13Z</dcterms:created>
  <dcterms:modified xsi:type="dcterms:W3CDTF">2025-07-22T13:08:20Z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0x01010065CDD5146DE3A844B93E220FFF3C4A5F</vt:lpwstr>
  </property>
  <property fmtid="{D5CDD505-2E9C-101B-9397-08002B2CF9AE}" pid="3" name="MediaServiceImageTags">
    <vt:lpwstr/>
  </property>
</Properties>
</file>