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12C0B-C773-9469-C5DA-43188BAFEF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5B722C-A8E5-15F4-CB55-4764F03E94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B3BFBA-3972-26CD-DB9F-A35E8557A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E807-0250-44E8-88ED-21AADA0EDF54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DCE27-4593-A341-B067-76705698A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65F82-0691-FBFB-A3E2-7B99DD951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D977-C349-4601-9713-3F840E831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884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62710-8208-831E-9B0F-12EC9DCAD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204954-9C7F-DB95-E87F-240AAB50C2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6DD43-E152-C6B5-492F-84532FEF7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E807-0250-44E8-88ED-21AADA0EDF54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7C9EB-DD59-0F98-49E4-078CCDFC9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584E0E-A545-46CE-F4FD-17B509CFB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D977-C349-4601-9713-3F840E831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810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9C64C5-2610-5DC8-F32C-158C12AF91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241C1E-43D3-4E06-2906-72B4D310D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EB0D2-8B39-13B8-1FDB-4054ACD3E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E807-0250-44E8-88ED-21AADA0EDF54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D0E8A-AF70-FA52-3D5B-1A79AA235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E8C45-C0CB-C9E6-A82C-06BCC81EB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D977-C349-4601-9713-3F840E831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98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E96E1-3BCB-8B3D-911B-BBB07F435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F665B-2A22-B1F3-E031-FE3061E6F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2A6A3-2C85-D862-71CB-148D085F6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E807-0250-44E8-88ED-21AADA0EDF54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760AEE-2247-A076-E1FC-EECD371A8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3C9BE-9BA2-EC08-B7CE-4590AF384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D977-C349-4601-9713-3F840E831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714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DCF4A-F854-5151-16D1-1488B514C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5C21C4-AD6A-EEC8-D9CB-D8FCB64A5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21891-872B-AB70-F4DC-70FCB5FDE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E807-0250-44E8-88ED-21AADA0EDF54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3E394-F141-F446-20AE-C7D7B64D7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C3DFF-6A88-24F0-5D99-C44DD653D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D977-C349-4601-9713-3F840E831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36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1B898-ACA7-59A6-20AE-C208D4F52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4D280-BE35-5DBD-C62C-38783E826E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DDE406-9EE2-A935-313A-97977EF302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C9C749-E457-A9E6-F6A2-6A1E374AC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E807-0250-44E8-88ED-21AADA0EDF54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D2D99D-BC36-785C-E5BF-26E5D40A0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9C1AFE-03CE-5992-CD86-E0E2F12B6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D977-C349-4601-9713-3F840E831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0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C5643-0E8C-57E8-81CB-07B75D757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1648A4-4478-E8A0-3E1F-81A4C9D4E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FB5F3D-E842-EE87-FF9E-AD848071AE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17A248-556E-EEB6-F739-D8131A53FA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8A3FB7-B99A-2A80-6C9E-3DF565E931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1F1861-4955-9F66-D7AA-5326DC8AE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E807-0250-44E8-88ED-21AADA0EDF54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9F7702-32F5-AA69-95CB-66E1F90E8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17A534-C64D-DADA-5443-051057582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D977-C349-4601-9713-3F840E831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10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FBA0D-295D-6907-1E4A-C3EC16EDA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AB5A01-12B2-BD56-BE69-ADF9D9B0D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E807-0250-44E8-88ED-21AADA0EDF54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0D0A1E-477A-D723-37AF-127D2668D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AFAFD-4BDD-00C2-DAA9-F07DADFE4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D977-C349-4601-9713-3F840E831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565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B9E2E1-EBC0-B7BE-4490-194ACB8C3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E807-0250-44E8-88ED-21AADA0EDF54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64B33C-1246-15A6-085B-A88C3639A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76500-1BE2-C3C1-54DD-67CD8C73A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D977-C349-4601-9713-3F840E831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393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58A8-9AE4-631F-8A7F-A17219D76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836B5-6175-602B-8B8C-BDFE1537C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4ECB4A-69AC-3464-35E0-491D930D1F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67976D-D5F6-2CAE-3B99-EA8015B2D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E807-0250-44E8-88ED-21AADA0EDF54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8A5740-5A15-4BC7-7E44-46A669255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7BD17A-6FC2-A456-4B0C-9A51B0905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D977-C349-4601-9713-3F840E831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42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0DD66-80E9-E779-935C-0EDF5EA40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0D4B3E-54CA-7198-29B2-7E2D64885A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C9BD7-1BC4-31A4-2629-A87D42F94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F25915-4A51-0623-01B1-832BDF8D6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E807-0250-44E8-88ED-21AADA0EDF54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EDF72C-DE4A-C63B-7DE5-7ECAADA57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E79847-646B-1230-906E-60FCE3A8B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D977-C349-4601-9713-3F840E831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642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5D3673-6AEF-5339-DE4F-B1D3B162A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45839-D8CD-1F7D-D557-0BE70EC9E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955971-1039-E947-3A62-7A93E74617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32E807-0250-44E8-88ED-21AADA0EDF54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7E15D-AADB-720D-8B80-7B8681B086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7505A-5E55-A4E8-EFA5-C62673E706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3FD977-C349-4601-9713-3F840E831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719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19" Type="http://schemas.openxmlformats.org/officeDocument/2006/relationships/image" Target="../media/image18.jp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5726A12-F3F0-4AC8-9232-F591E485DC14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0" y="6503060"/>
            <a:ext cx="12192000" cy="46934"/>
          </a:xfrm>
          <a:prstGeom prst="line">
            <a:avLst/>
          </a:prstGeom>
          <a:ln w="38100">
            <a:solidFill>
              <a:srgbClr val="00491E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226ED38-6D18-99CD-6E9C-331E80EE8405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flipV="1">
            <a:off x="1111004" y="0"/>
            <a:ext cx="28322" cy="6858000"/>
          </a:xfrm>
          <a:prstGeom prst="line">
            <a:avLst/>
          </a:prstGeom>
          <a:noFill/>
          <a:ln w="57150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pic>
        <p:nvPicPr>
          <p:cNvPr id="66" name="Picture 65">
            <a:extLst>
              <a:ext uri="{FF2B5EF4-FFF2-40B4-BE49-F238E27FC236}">
                <a16:creationId xmlns:a16="http://schemas.microsoft.com/office/drawing/2014/main" id="{049EBDD4-5E30-07C8-A460-7CFB53A6472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310" y="4083552"/>
            <a:ext cx="8187234" cy="355591"/>
          </a:xfrm>
          <a:prstGeom prst="rect">
            <a:avLst/>
          </a:prstGeom>
        </p:spPr>
      </p:pic>
      <p:pic>
        <p:nvPicPr>
          <p:cNvPr id="82" name="Graphic 81">
            <a:extLst>
              <a:ext uri="{FF2B5EF4-FFF2-40B4-BE49-F238E27FC236}">
                <a16:creationId xmlns:a16="http://schemas.microsoft.com/office/drawing/2014/main" id="{ADFF59AB-4B29-1204-326C-5F4EAD8B623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4261" y="2436599"/>
            <a:ext cx="1050131" cy="1400174"/>
          </a:xfrm>
          <a:prstGeom prst="rect">
            <a:avLst/>
          </a:prstGeom>
        </p:spPr>
      </p:pic>
      <p:pic>
        <p:nvPicPr>
          <p:cNvPr id="83" name="Graphic 82">
            <a:extLst>
              <a:ext uri="{FF2B5EF4-FFF2-40B4-BE49-F238E27FC236}">
                <a16:creationId xmlns:a16="http://schemas.microsoft.com/office/drawing/2014/main" id="{32F0F60D-A8E5-2108-2041-2EF856EF1DE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09841" y="965023"/>
            <a:ext cx="1050132" cy="1400175"/>
          </a:xfrm>
          <a:prstGeom prst="rect">
            <a:avLst/>
          </a:prstGeom>
        </p:spPr>
      </p:pic>
      <p:pic>
        <p:nvPicPr>
          <p:cNvPr id="84" name="Graphic 83">
            <a:extLst>
              <a:ext uri="{FF2B5EF4-FFF2-40B4-BE49-F238E27FC236}">
                <a16:creationId xmlns:a16="http://schemas.microsoft.com/office/drawing/2014/main" id="{7CA44FB6-4464-B2BB-61AB-4CCDAF4EFBC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09237" y="5379749"/>
            <a:ext cx="1050132" cy="1400176"/>
          </a:xfrm>
          <a:prstGeom prst="rect">
            <a:avLst/>
          </a:prstGeom>
        </p:spPr>
      </p:pic>
      <p:pic>
        <p:nvPicPr>
          <p:cNvPr id="85" name="Graphic 84">
            <a:extLst>
              <a:ext uri="{FF2B5EF4-FFF2-40B4-BE49-F238E27FC236}">
                <a16:creationId xmlns:a16="http://schemas.microsoft.com/office/drawing/2014/main" id="{2803648C-36A1-6A96-AC09-1E8D8065E12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07419" y="3908174"/>
            <a:ext cx="1050131" cy="1400174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BD0D09A8-6146-4DAF-9A58-658A486FEEE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11"/>
          <a:srcRect l="1924"/>
          <a:stretch/>
        </p:blipFill>
        <p:spPr>
          <a:xfrm>
            <a:off x="669895" y="78075"/>
            <a:ext cx="938862" cy="776024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77D87A4A-164E-1D52-A02D-CBBC8C307C1F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567064" y="4835674"/>
            <a:ext cx="7913725" cy="1279056"/>
            <a:chOff x="2567064" y="4835674"/>
            <a:chExt cx="7913725" cy="1279056"/>
          </a:xfrm>
        </p:grpSpPr>
        <p:pic>
          <p:nvPicPr>
            <p:cNvPr id="5" name="Picture 4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C1C82482-CADD-DCE8-9393-0CE03FC0D5C0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12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9075"/>
            <a:stretch/>
          </p:blipFill>
          <p:spPr>
            <a:xfrm>
              <a:off x="6650083" y="4835674"/>
              <a:ext cx="1068563" cy="864736"/>
            </a:xfrm>
            <a:prstGeom prst="rect">
              <a:avLst/>
            </a:prstGeom>
          </p:spPr>
        </p:pic>
        <p:pic>
          <p:nvPicPr>
            <p:cNvPr id="6" name="Picture 5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868E1496-08D8-5A49-8125-BB636C0175C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13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972" r="25972" b="13472"/>
            <a:stretch/>
          </p:blipFill>
          <p:spPr>
            <a:xfrm>
              <a:off x="2765582" y="4840348"/>
              <a:ext cx="480255" cy="864736"/>
            </a:xfrm>
            <a:prstGeom prst="rect">
              <a:avLst/>
            </a:prstGeom>
          </p:spPr>
        </p:pic>
        <p:pic>
          <p:nvPicPr>
            <p:cNvPr id="7" name="Picture 6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71CD433A-05CE-C726-599F-8C87B7556C03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14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571"/>
            <a:stretch/>
          </p:blipFill>
          <p:spPr>
            <a:xfrm>
              <a:off x="3886359" y="4857080"/>
              <a:ext cx="1012233" cy="864736"/>
            </a:xfrm>
            <a:prstGeom prst="rect">
              <a:avLst/>
            </a:prstGeom>
          </p:spPr>
        </p:pic>
        <p:pic>
          <p:nvPicPr>
            <p:cNvPr id="8" name="Picture 7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14191A58-99A4-40AB-4451-793C907B9508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15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3333"/>
            <a:stretch/>
          </p:blipFill>
          <p:spPr>
            <a:xfrm>
              <a:off x="5383270" y="4837318"/>
              <a:ext cx="997772" cy="864736"/>
            </a:xfrm>
            <a:prstGeom prst="rect">
              <a:avLst/>
            </a:prstGeom>
          </p:spPr>
        </p:pic>
        <p:pic>
          <p:nvPicPr>
            <p:cNvPr id="9" name="Picture 8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8C2F28C0-C8F3-B7F1-EDCC-D5F6AE6B5C2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16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389"/>
            <a:stretch/>
          </p:blipFill>
          <p:spPr>
            <a:xfrm>
              <a:off x="8027520" y="4857797"/>
              <a:ext cx="1034235" cy="864736"/>
            </a:xfrm>
            <a:prstGeom prst="rect">
              <a:avLst/>
            </a:prstGeom>
          </p:spPr>
        </p:pic>
        <p:pic>
          <p:nvPicPr>
            <p:cNvPr id="10" name="Picture 9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539D19A8-C529-29D3-46B5-DC4C6D970A1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17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861"/>
            <a:stretch/>
          </p:blipFill>
          <p:spPr>
            <a:xfrm>
              <a:off x="9376553" y="4857080"/>
              <a:ext cx="1015677" cy="864736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3EF9DE2-C15E-305C-1C97-B7D81F143AF6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567064" y="5745398"/>
              <a:ext cx="79137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535758"/>
                  </a:solidFill>
                  <a:effectLst/>
                  <a:uLnTx/>
                  <a:uFillTx/>
                  <a:latin typeface="Calibri" panose="020F0502020204030204"/>
                </a:rPr>
                <a:t>Bravery          Citizenship          Curiosity          Gratitude          Integrity          Kindness</a:t>
              </a: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535758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D5411DD8-FDC7-4705-A2F9-918964882CF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27501" y="1577372"/>
            <a:ext cx="7420652" cy="3071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000" b="1" dirty="0">
                <a:solidFill>
                  <a:srgbClr val="0049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2 | Autumn Term</a:t>
            </a:r>
          </a:p>
        </p:txBody>
      </p:sp>
      <p:pic>
        <p:nvPicPr>
          <p:cNvPr id="14" name="Picture 13" descr="A logo with green and white text&#10;&#10;Description automatically generated">
            <a:extLst>
              <a:ext uri="{FF2B5EF4-FFF2-40B4-BE49-F238E27FC236}">
                <a16:creationId xmlns:a16="http://schemas.microsoft.com/office/drawing/2014/main" id="{4AF1AE46-FF2F-E675-4761-F8707B9D2F0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750" y="241009"/>
            <a:ext cx="2036154" cy="11736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C6BCF88-F564-49CC-B8B0-FBA598E8F503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0637" y="2646357"/>
            <a:ext cx="1440000" cy="14400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C01D2C9-7224-4395-B3E3-C0FEC38E57C1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2814" y="2644955"/>
            <a:ext cx="936000" cy="14400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7598C76-4885-4E7C-8384-89E89085FCD9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613" y="2820896"/>
            <a:ext cx="1425874" cy="12600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184A974-55F7-4A1F-8461-961950FC15B4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7617" y="2981897"/>
            <a:ext cx="894857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999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295282d-5767-4896-9c6e-b7e8790f7d60">
      <Terms xmlns="http://schemas.microsoft.com/office/infopath/2007/PartnerControls"/>
    </lcf76f155ced4ddcb4097134ff3c332f>
    <TaxCatchAll xmlns="63cb7345-cad6-4f7e-a456-1330b46868d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CDD5146DE3A844B93E220FFF3C4A5F" ma:contentTypeVersion="16" ma:contentTypeDescription="Create a new document." ma:contentTypeScope="" ma:versionID="1a86d2b760827b9b0b78172bc65da8d7">
  <xsd:schema xmlns:xsd="http://www.w3.org/2001/XMLSchema" xmlns:xs="http://www.w3.org/2001/XMLSchema" xmlns:p="http://schemas.microsoft.com/office/2006/metadata/properties" xmlns:ns2="63cb7345-cad6-4f7e-a456-1330b46868d6" xmlns:ns3="2295282d-5767-4896-9c6e-b7e8790f7d60" targetNamespace="http://schemas.microsoft.com/office/2006/metadata/properties" ma:root="true" ma:fieldsID="61f7f9dbd1cef998bfb7e7e2a2747e33" ns2:_="" ns3:_="">
    <xsd:import namespace="63cb7345-cad6-4f7e-a456-1330b46868d6"/>
    <xsd:import namespace="2295282d-5767-4896-9c6e-b7e8790f7d6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MediaServiceSearchPropertie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cb7345-cad6-4f7e-a456-1330b46868d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c1edd69d-d766-48bb-aaf0-d15765f447b0}" ma:internalName="TaxCatchAll" ma:showField="CatchAllData" ma:web="63cb7345-cad6-4f7e-a456-1330b46868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95282d-5767-4896-9c6e-b7e8790f7d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4acdba8-d75a-418d-ac50-62076df5aff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A3A7CF9-875B-4F1A-9906-BA701A8F9BA1}">
  <ds:schemaRefs>
    <ds:schemaRef ds:uri="http://schemas.microsoft.com/office/2006/metadata/properties"/>
    <ds:schemaRef ds:uri="http://schemas.microsoft.com/office/infopath/2007/PartnerControls"/>
    <ds:schemaRef ds:uri="2295282d-5767-4896-9c6e-b7e8790f7d60"/>
    <ds:schemaRef ds:uri="63cb7345-cad6-4f7e-a456-1330b46868d6"/>
  </ds:schemaRefs>
</ds:datastoreItem>
</file>

<file path=customXml/itemProps2.xml><?xml version="1.0" encoding="utf-8"?>
<ds:datastoreItem xmlns:ds="http://schemas.openxmlformats.org/officeDocument/2006/customXml" ds:itemID="{1FD170AB-A50C-4268-9062-7B4A327435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F73537-2577-4D80-A87E-A19D2921594E}"/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 Thompson</dc:creator>
  <cp:lastModifiedBy>E Drake</cp:lastModifiedBy>
  <cp:revision>6</cp:revision>
  <dcterms:created xsi:type="dcterms:W3CDTF">2024-07-17T19:07:57Z</dcterms:created>
  <dcterms:modified xsi:type="dcterms:W3CDTF">2025-07-23T16:18:19Z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0x01010065CDD5146DE3A844B93E220FFF3C4A5F</vt:lpwstr>
  </property>
  <property fmtid="{D5CDD505-2E9C-101B-9397-08002B2CF9AE}" pid="3" name="MediaServiceImageTags">
    <vt:lpwstr/>
  </property>
</Properties>
</file>