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56F08-2F37-4360-1BC7-E88749AAE1A6}" v="4" dt="2025-12-19T09:51:21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Calthorpe" userId="S::staff.calthorpelu@cheadlehulmeprimary.org.uk::28a7a3e5-2272-4634-bbe9-65bb353c7088" providerId="AD" clId="Web-{2C956F08-2F37-4360-1BC7-E88749AAE1A6}"/>
    <pc:docChg chg="delSld">
      <pc:chgData name="L Calthorpe" userId="S::staff.calthorpelu@cheadlehulmeprimary.org.uk::28a7a3e5-2272-4634-bbe9-65bb353c7088" providerId="AD" clId="Web-{2C956F08-2F37-4360-1BC7-E88749AAE1A6}" dt="2025-12-19T09:51:21.273" v="3"/>
      <pc:docMkLst>
        <pc:docMk/>
      </pc:docMkLst>
      <pc:sldChg chg="del">
        <pc:chgData name="L Calthorpe" userId="S::staff.calthorpelu@cheadlehulmeprimary.org.uk::28a7a3e5-2272-4634-bbe9-65bb353c7088" providerId="AD" clId="Web-{2C956F08-2F37-4360-1BC7-E88749AAE1A6}" dt="2025-12-19T09:51:18.366" v="0"/>
        <pc:sldMkLst>
          <pc:docMk/>
          <pc:sldMk cId="3837879577" sldId="259"/>
        </pc:sldMkLst>
      </pc:sldChg>
      <pc:sldChg chg="del">
        <pc:chgData name="L Calthorpe" userId="S::staff.calthorpelu@cheadlehulmeprimary.org.uk::28a7a3e5-2272-4634-bbe9-65bb353c7088" providerId="AD" clId="Web-{2C956F08-2F37-4360-1BC7-E88749AAE1A6}" dt="2025-12-19T09:51:18.694" v="1"/>
        <pc:sldMkLst>
          <pc:docMk/>
          <pc:sldMk cId="360718670" sldId="270"/>
        </pc:sldMkLst>
      </pc:sldChg>
      <pc:sldChg chg="del">
        <pc:chgData name="L Calthorpe" userId="S::staff.calthorpelu@cheadlehulmeprimary.org.uk::28a7a3e5-2272-4634-bbe9-65bb353c7088" providerId="AD" clId="Web-{2C956F08-2F37-4360-1BC7-E88749AAE1A6}" dt="2025-12-19T09:51:20.460" v="2"/>
        <pc:sldMkLst>
          <pc:docMk/>
          <pc:sldMk cId="861467399" sldId="284"/>
        </pc:sldMkLst>
      </pc:sldChg>
      <pc:sldChg chg="del">
        <pc:chgData name="L Calthorpe" userId="S::staff.calthorpelu@cheadlehulmeprimary.org.uk::28a7a3e5-2272-4634-bbe9-65bb353c7088" providerId="AD" clId="Web-{2C956F08-2F37-4360-1BC7-E88749AAE1A6}" dt="2025-12-19T09:51:21.273" v="3"/>
        <pc:sldMkLst>
          <pc:docMk/>
          <pc:sldMk cId="653183878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2C0B-C773-9469-C5DA-43188BAFE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B722C-A8E5-15F4-CB55-4764F03E9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3BFBA-3972-26CD-DB9F-A35E8557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CE27-4593-A341-B067-7670569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65F82-0691-FBFB-A3E2-7B99DD95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2710-8208-831E-9B0F-12EC9DCA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04954-9C7F-DB95-E87F-240AAB50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DD43-E152-C6B5-492F-84532FEF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7C9EB-DD59-0F98-49E4-078CCDFC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4E0E-A545-46CE-F4FD-17B509CF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C64C5-2610-5DC8-F32C-158C12AF9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41C1E-43D3-4E06-2906-72B4D310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EB0D2-8B39-13B8-1FDB-4054ACD3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D0E8A-AF70-FA52-3D5B-1A79AA23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8C45-C0CB-C9E6-A82C-06BCC81E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8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96E1-3BCB-8B3D-911B-BBB07F43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665B-2A22-B1F3-E031-FE3061E6F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2A6A3-2C85-D862-71CB-148D085F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0AEE-2247-A076-E1FC-EECD371A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C9BE-9BA2-EC08-B7CE-4590AF38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1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CF4A-F854-5151-16D1-1488B514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C21C4-AD6A-EEC8-D9CB-D8FCB64A5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1891-872B-AB70-F4DC-70FCB5FD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E394-F141-F446-20AE-C7D7B64D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3DFF-6A88-24F0-5D99-C44DD65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B898-ACA7-59A6-20AE-C208D4F5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D280-BE35-5DBD-C62C-38783E826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E406-9EE2-A935-313A-97977EF3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9C749-E457-A9E6-F6A2-6A1E374A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2D99D-BC36-785C-E5BF-26E5D40A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C1AFE-03CE-5992-CD86-E0E2F12B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5643-0E8C-57E8-81CB-07B75D7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648A4-4478-E8A0-3E1F-81A4C9D4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B5F3D-E842-EE87-FF9E-AD848071A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A248-556E-EEB6-F739-D8131A53F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A3FB7-B99A-2A80-6C9E-3DF565E93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F1861-4955-9F66-D7AA-5326DC8A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F7702-32F5-AA69-95CB-66E1F90E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7A534-C64D-DADA-5443-05105758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0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BA0D-295D-6907-1E4A-C3EC16E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B5A01-12B2-BD56-BE69-ADF9D9B0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D0A1E-477A-D723-37AF-127D266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AFAFD-4BDD-00C2-DAA9-F07DADFE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6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9E2E1-EBC0-B7BE-4490-194ACB8C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4B33C-1246-15A6-085B-A88C3639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6500-1BE2-C3C1-54DD-67CD8C7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9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58A8-9AE4-631F-8A7F-A17219D7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36B5-6175-602B-8B8C-BDFE1537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CB4A-69AC-3464-35E0-491D930D1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7976D-D5F6-2CAE-3B99-EA8015B2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A5740-5A15-4BC7-7E44-46A66925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D17A-6FC2-A456-4B0C-9A51B090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DD66-80E9-E779-935C-0EDF5EA4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D4B3E-54CA-7198-29B2-7E2D64885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9BD7-1BC4-31A4-2629-A87D42F94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25915-4A51-0623-01B1-832BDF8D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F72C-DE4A-C63B-7DE5-7ECAADA5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9847-646B-1230-906E-60FCE3A8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D3673-6AEF-5339-DE4F-B1D3B162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5839-D8CD-1F7D-D557-0BE70EC9E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5971-1039-E947-3A62-7A93E7461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2E807-0250-44E8-88ED-21AADA0EDF54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E15D-AADB-720D-8B80-7B8681B0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505A-5E55-A4E8-EFA5-C62673E70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FD977-C349-4601-9713-3F840E831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1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726A12-F3F0-4AC8-9232-F591E485DC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503060"/>
            <a:ext cx="12192000" cy="46934"/>
          </a:xfrm>
          <a:prstGeom prst="line">
            <a:avLst/>
          </a:prstGeom>
          <a:ln w="38100">
            <a:solidFill>
              <a:srgbClr val="00491E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26ED38-6D18-99CD-6E9C-331E80EE840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11004" y="0"/>
            <a:ext cx="28322" cy="685800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BD0D09A8-6146-4DAF-9A58-658A486FE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924"/>
          <a:stretch/>
        </p:blipFill>
        <p:spPr>
          <a:xfrm>
            <a:off x="669895" y="78075"/>
            <a:ext cx="938862" cy="7760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D87A4A-164E-1D52-A02D-CBBC8C307C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67064" y="4835674"/>
            <a:ext cx="7913725" cy="1279056"/>
            <a:chOff x="2567064" y="4835674"/>
            <a:chExt cx="7913725" cy="1279056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1C82482-CADD-DCE8-9393-0CE03FC0D5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5"/>
            <a:stretch/>
          </p:blipFill>
          <p:spPr>
            <a:xfrm>
              <a:off x="6650083" y="4835674"/>
              <a:ext cx="1068563" cy="864736"/>
            </a:xfrm>
            <a:prstGeom prst="rect">
              <a:avLst/>
            </a:prstGeom>
          </p:spPr>
        </p:pic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8E1496-08D8-5A49-8125-BB636C0175C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2" r="25972" b="13472"/>
            <a:stretch/>
          </p:blipFill>
          <p:spPr>
            <a:xfrm>
              <a:off x="2765582" y="4840348"/>
              <a:ext cx="480255" cy="864736"/>
            </a:xfrm>
            <a:prstGeom prst="rect">
              <a:avLst/>
            </a:prstGeom>
          </p:spPr>
        </p:pic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1CD433A-05CE-C726-599F-8C87B7556C0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1"/>
            <a:stretch/>
          </p:blipFill>
          <p:spPr>
            <a:xfrm>
              <a:off x="3886359" y="4857080"/>
              <a:ext cx="1012233" cy="864736"/>
            </a:xfrm>
            <a:prstGeom prst="rect">
              <a:avLst/>
            </a:prstGeom>
          </p:spPr>
        </p:pic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4191A58-99A4-40AB-4451-793C907B950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383270" y="4837318"/>
              <a:ext cx="997772" cy="864736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C2F28C0-C8F3-B7F1-EDCC-D5F6AE6B5C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89"/>
            <a:stretch/>
          </p:blipFill>
          <p:spPr>
            <a:xfrm>
              <a:off x="8027520" y="4857797"/>
              <a:ext cx="1034235" cy="864736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39D19A8-C529-29D3-46B5-DC4C6D970A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9376553" y="4857080"/>
              <a:ext cx="1015677" cy="8647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EF9DE2-C15E-305C-1C97-B7D81F143A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064" y="5745398"/>
              <a:ext cx="7913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35758"/>
                  </a:solidFill>
                  <a:effectLst/>
                  <a:uLnTx/>
                  <a:uFillTx/>
                  <a:latin typeface="Calibri" panose="020F0502020204030204"/>
                </a:rPr>
                <a:t>Bravery          Citizenship          Curiosity          Gratitude          Integrity          Kindness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3575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5411DD8-FDC7-4705-A2F9-918964882C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501" y="1577372"/>
            <a:ext cx="7420652" cy="30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004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 | Spring Term</a:t>
            </a:r>
          </a:p>
        </p:txBody>
      </p:sp>
      <p:pic>
        <p:nvPicPr>
          <p:cNvPr id="14" name="Picture 13" descr="A logo with green and white text&#10;&#10;Description automatically generated">
            <a:extLst>
              <a:ext uri="{FF2B5EF4-FFF2-40B4-BE49-F238E27FC236}">
                <a16:creationId xmlns:a16="http://schemas.microsoft.com/office/drawing/2014/main" id="{4AF1AE46-FF2F-E675-4761-F8707B9D2F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50" y="241009"/>
            <a:ext cx="2036154" cy="1173600"/>
          </a:xfrm>
          <a:prstGeom prst="rect">
            <a:avLst/>
          </a:prstGeom>
        </p:spPr>
      </p:pic>
      <p:pic>
        <p:nvPicPr>
          <p:cNvPr id="2" name="Picture 1" descr="A book cover with text and silhouettes of trees&#10;&#10;Description automatically generated">
            <a:extLst>
              <a:ext uri="{FF2B5EF4-FFF2-40B4-BE49-F238E27FC236}">
                <a16:creationId xmlns:a16="http://schemas.microsoft.com/office/drawing/2014/main" id="{3D4E817E-616F-E3B5-C111-78AA24742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77" y="2702041"/>
            <a:ext cx="1314092" cy="14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E0075EC-BBE0-267A-A421-B858CD4339D0}"/>
              </a:ext>
            </a:extLst>
          </p:cNvPr>
          <p:cNvGrpSpPr/>
          <p:nvPr/>
        </p:nvGrpSpPr>
        <p:grpSpPr>
          <a:xfrm>
            <a:off x="2444210" y="2553538"/>
            <a:ext cx="8187234" cy="1913070"/>
            <a:chOff x="2430310" y="2526073"/>
            <a:chExt cx="8187234" cy="191307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49EBDD4-5E30-07C8-A460-7CFB53A6472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310" y="4083552"/>
              <a:ext cx="8187234" cy="355591"/>
            </a:xfrm>
            <a:prstGeom prst="rect">
              <a:avLst/>
            </a:prstGeom>
          </p:spPr>
        </p:pic>
        <p:pic>
          <p:nvPicPr>
            <p:cNvPr id="16" name="Picture 15" descr="A book cover with a tree and fox&#10;&#10;Description automatically generated">
              <a:extLst>
                <a:ext uri="{FF2B5EF4-FFF2-40B4-BE49-F238E27FC236}">
                  <a16:creationId xmlns:a16="http://schemas.microsoft.com/office/drawing/2014/main" id="{964B3B38-B76C-F45F-A3D1-557861C2F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403" y="2526073"/>
              <a:ext cx="1314019" cy="1595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FA6560-9CDB-341A-A736-84BE1491A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525" y="2857242"/>
              <a:ext cx="1202728" cy="1202728"/>
            </a:xfrm>
            <a:prstGeom prst="rect">
              <a:avLst/>
            </a:prstGeom>
            <a:noFill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758A1B-5172-2030-6880-B6315B19C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t="15516" b="16542"/>
            <a:stretch/>
          </p:blipFill>
          <p:spPr>
            <a:xfrm>
              <a:off x="7612816" y="2952688"/>
              <a:ext cx="1117095" cy="1113165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2522A447-2061-6DE8-C311-1E0FDF3A0A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0873" y="2436599"/>
            <a:ext cx="1076905" cy="143587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0F5BB2B-5D3B-34EE-401C-CF24B73580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0873" y="925501"/>
            <a:ext cx="1076905" cy="143587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FEC5F59-28CC-1F2E-7418-8DD2742CCD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0873" y="3918623"/>
            <a:ext cx="1076906" cy="143587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2A12D41-706E-E8CE-DBDE-A59142D9B2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18767" y="5400646"/>
            <a:ext cx="1059011" cy="14120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DAC0CA-CDA5-0994-E2B4-79C57A64855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51969" y="2429795"/>
            <a:ext cx="1174407" cy="16972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C2A976-BB75-0D7E-E775-993CAE43E93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05520" y="3009027"/>
            <a:ext cx="1062551" cy="10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DD5146DE3A844B93E220FFF3C4A5F" ma:contentTypeVersion="16" ma:contentTypeDescription="Create a new document." ma:contentTypeScope="" ma:versionID="0ac03de6914de626136dfd5b448067ef">
  <xsd:schema xmlns:xsd="http://www.w3.org/2001/XMLSchema" xmlns:xs="http://www.w3.org/2001/XMLSchema" xmlns:p="http://schemas.microsoft.com/office/2006/metadata/properties" xmlns:ns2="63cb7345-cad6-4f7e-a456-1330b46868d6" xmlns:ns3="2295282d-5767-4896-9c6e-b7e8790f7d60" targetNamespace="http://schemas.microsoft.com/office/2006/metadata/properties" ma:root="true" ma:fieldsID="636231a36f5cdbc95184dad808489a32" ns2:_="" ns3:_="">
    <xsd:import namespace="63cb7345-cad6-4f7e-a456-1330b46868d6"/>
    <xsd:import namespace="2295282d-5767-4896-9c6e-b7e8790f7d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b7345-cad6-4f7e-a456-1330b46868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1edd69d-d766-48bb-aaf0-d15765f447b0}" ma:internalName="TaxCatchAll" ma:showField="CatchAllData" ma:web="63cb7345-cad6-4f7e-a456-1330b4686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282d-5767-4896-9c6e-b7e8790f7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4acdba8-d75a-418d-ac50-62076df5af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95282d-5767-4896-9c6e-b7e8790f7d60">
      <Terms xmlns="http://schemas.microsoft.com/office/infopath/2007/PartnerControls"/>
    </lcf76f155ced4ddcb4097134ff3c332f>
    <TaxCatchAll xmlns="63cb7345-cad6-4f7e-a456-1330b46868d6" xsi:nil="true"/>
  </documentManagement>
</p:properties>
</file>

<file path=customXml/itemProps1.xml><?xml version="1.0" encoding="utf-8"?>
<ds:datastoreItem xmlns:ds="http://schemas.openxmlformats.org/officeDocument/2006/customXml" ds:itemID="{AD67DA7B-9F93-49CA-8DBE-22959D9713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4F43B3-F051-4BF8-93AA-6F0E77AA4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b7345-cad6-4f7e-a456-1330b46868d6"/>
    <ds:schemaRef ds:uri="2295282d-5767-4896-9c6e-b7e8790f7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4DE09D-108C-42D6-ACDE-96DD1E1FA78F}">
  <ds:schemaRefs>
    <ds:schemaRef ds:uri="http://schemas.microsoft.com/office/2006/metadata/properties"/>
    <ds:schemaRef ds:uri="http://schemas.microsoft.com/office/infopath/2007/PartnerControls"/>
    <ds:schemaRef ds:uri="2295282d-5767-4896-9c6e-b7e8790f7d60"/>
    <ds:schemaRef ds:uri="63cb7345-cad6-4f7e-a456-1330b46868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 Thompson</dc:creator>
  <cp:lastModifiedBy>S Whitehead</cp:lastModifiedBy>
  <cp:revision>9</cp:revision>
  <dcterms:created xsi:type="dcterms:W3CDTF">2024-07-17T19:07:57Z</dcterms:created>
  <dcterms:modified xsi:type="dcterms:W3CDTF">2025-12-19T09:51:28Z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0x01010065CDD5146DE3A844B93E220FFF3C4A5F</vt:lpwstr>
  </property>
  <property fmtid="{D5CDD505-2E9C-101B-9397-08002B2CF9AE}" pid="3" name="MediaServiceImageTags">
    <vt:lpwstr/>
  </property>
</Properties>
</file>