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FDAA7-0DB7-AF91-B679-87920B2EE510}" v="12" dt="2024-12-16T15:41:09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Naden" userId="S::staff.nadenha@woodfordprimary.org.uk::49cb09cf-7422-41bc-860a-a1f8f7cf7a7d" providerId="AD" clId="Web-{78AFDAA7-0DB7-AF91-B679-87920B2EE510}"/>
    <pc:docChg chg="modSld">
      <pc:chgData name="H Naden" userId="S::staff.nadenha@woodfordprimary.org.uk::49cb09cf-7422-41bc-860a-a1f8f7cf7a7d" providerId="AD" clId="Web-{78AFDAA7-0DB7-AF91-B679-87920B2EE510}" dt="2024-12-16T15:41:09.263" v="10" actId="1076"/>
      <pc:docMkLst>
        <pc:docMk/>
      </pc:docMkLst>
      <pc:sldChg chg="addSp modSp">
        <pc:chgData name="H Naden" userId="S::staff.nadenha@woodfordprimary.org.uk::49cb09cf-7422-41bc-860a-a1f8f7cf7a7d" providerId="AD" clId="Web-{78AFDAA7-0DB7-AF91-B679-87920B2EE510}" dt="2024-12-16T15:41:09.263" v="10" actId="1076"/>
        <pc:sldMkLst>
          <pc:docMk/>
          <pc:sldMk cId="2729999718" sldId="272"/>
        </pc:sldMkLst>
        <pc:picChg chg="mod">
          <ac:chgData name="H Naden" userId="S::staff.nadenha@woodfordprimary.org.uk::49cb09cf-7422-41bc-860a-a1f8f7cf7a7d" providerId="AD" clId="Web-{78AFDAA7-0DB7-AF91-B679-87920B2EE510}" dt="2024-12-16T15:41:01.481" v="7" actId="1076"/>
          <ac:picMkLst>
            <pc:docMk/>
            <pc:sldMk cId="2729999718" sldId="272"/>
            <ac:picMk id="3" creationId="{CA7596E4-D57F-4CA5-9442-3921D9497788}"/>
          </ac:picMkLst>
        </pc:picChg>
        <pc:picChg chg="mod">
          <ac:chgData name="H Naden" userId="S::staff.nadenha@woodfordprimary.org.uk::49cb09cf-7422-41bc-860a-a1f8f7cf7a7d" providerId="AD" clId="Web-{78AFDAA7-0DB7-AF91-B679-87920B2EE510}" dt="2024-12-16T15:39:33.396" v="3" actId="1076"/>
          <ac:picMkLst>
            <pc:docMk/>
            <pc:sldMk cId="2729999718" sldId="272"/>
            <ac:picMk id="15" creationId="{54FE2552-76B1-44A4-8F72-99BEE63A8F25}"/>
          </ac:picMkLst>
        </pc:picChg>
        <pc:picChg chg="add mod">
          <ac:chgData name="H Naden" userId="S::staff.nadenha@woodfordprimary.org.uk::49cb09cf-7422-41bc-860a-a1f8f7cf7a7d" providerId="AD" clId="Web-{78AFDAA7-0DB7-AF91-B679-87920B2EE510}" dt="2024-12-16T15:41:09.263" v="10" actId="1076"/>
          <ac:picMkLst>
            <pc:docMk/>
            <pc:sldMk cId="2729999718" sldId="272"/>
            <ac:picMk id="16" creationId="{9D3C1FB8-B385-7447-EA6F-941862DA72C2}"/>
          </ac:picMkLst>
        </pc:picChg>
        <pc:picChg chg="mod">
          <ac:chgData name="H Naden" userId="S::staff.nadenha@woodfordprimary.org.uk::49cb09cf-7422-41bc-860a-a1f8f7cf7a7d" providerId="AD" clId="Web-{78AFDAA7-0DB7-AF91-B679-87920B2EE510}" dt="2024-12-16T15:39:30.584" v="2" actId="1076"/>
          <ac:picMkLst>
            <pc:docMk/>
            <pc:sldMk cId="2729999718" sldId="272"/>
            <ac:picMk id="17" creationId="{68EC2759-8032-4916-9ACB-F9A994FC78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2C0B-C773-9469-C5DA-43188BAF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B722C-A8E5-15F4-CB55-4764F03E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BFBA-3972-26CD-DB9F-A35E8557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CE27-4593-A341-B067-7670569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5F82-0691-FBFB-A3E2-7B99DD95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2710-8208-831E-9B0F-12EC9DC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04954-9C7F-DB95-E87F-240AAB50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DD43-E152-C6B5-492F-84532FEF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C9EB-DD59-0F98-49E4-078CCDFC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4E0E-A545-46CE-F4FD-17B509CF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C64C5-2610-5DC8-F32C-158C12AF9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41C1E-43D3-4E06-2906-72B4D310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B0D2-8B39-13B8-1FDB-4054ACD3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0E8A-AF70-FA52-3D5B-1A79AA23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8C45-C0CB-C9E6-A82C-06BCC81E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8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96E1-3BCB-8B3D-911B-BBB07F4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665B-2A22-B1F3-E031-FE3061E6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A6A3-2C85-D862-71CB-148D085F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0AEE-2247-A076-E1FC-EECD371A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C9BE-9BA2-EC08-B7CE-4590AF38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CF4A-F854-5151-16D1-1488B514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21C4-AD6A-EEC8-D9CB-D8FCB64A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1891-872B-AB70-F4DC-70FCB5FD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E394-F141-F446-20AE-C7D7B64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3DFF-6A88-24F0-5D99-C44DD65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B898-ACA7-59A6-20AE-C208D4F5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D280-BE35-5DBD-C62C-38783E82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E406-9EE2-A935-313A-97977EF3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9C749-E457-A9E6-F6A2-6A1E374A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2D99D-BC36-785C-E5BF-26E5D40A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1AFE-03CE-5992-CD86-E0E2F12B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5643-0E8C-57E8-81CB-07B75D7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48A4-4478-E8A0-3E1F-81A4C9D4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B5F3D-E842-EE87-FF9E-AD848071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A248-556E-EEB6-F739-D8131A53F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A3FB7-B99A-2A80-6C9E-3DF565E93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F1861-4955-9F66-D7AA-5326DC8A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F7702-32F5-AA69-95CB-66E1F90E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7A534-C64D-DADA-5443-0510575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0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BA0D-295D-6907-1E4A-C3EC16E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B5A01-12B2-BD56-BE69-ADF9D9B0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D0A1E-477A-D723-37AF-127D266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AFAFD-4BDD-00C2-DAA9-F07DADFE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6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9E2E1-EBC0-B7BE-4490-194ACB8C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4B33C-1246-15A6-085B-A88C3639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6500-1BE2-C3C1-54DD-67CD8C7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9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8A8-9AE4-631F-8A7F-A17219D7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36B5-6175-602B-8B8C-BDFE1537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CB4A-69AC-3464-35E0-491D930D1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7976D-D5F6-2CAE-3B99-EA8015B2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5740-5A15-4BC7-7E44-46A66925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D17A-6FC2-A456-4B0C-9A51B090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DD66-80E9-E779-935C-0EDF5EA4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D4B3E-54CA-7198-29B2-7E2D64885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9BD7-1BC4-31A4-2629-A87D42F9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25915-4A51-0623-01B1-832BDF8D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F72C-DE4A-C63B-7DE5-7ECAADA5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9847-646B-1230-906E-60FCE3A8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D3673-6AEF-5339-DE4F-B1D3B162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5839-D8CD-1F7D-D557-0BE70EC9E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5971-1039-E947-3A62-7A93E7461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2E807-0250-44E8-88ED-21AADA0EDF54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E15D-AADB-720D-8B80-7B8681B0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505A-5E55-A4E8-EFA5-C62673E7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26A12-F3F0-4AC8-9232-F591E485DC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0049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49EBDD4-5E30-07C8-A460-7CFB53A64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0" y="4083552"/>
            <a:ext cx="8187234" cy="355591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ADFF59AB-4B29-1204-326C-5F4EAD8B6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61" y="2436599"/>
            <a:ext cx="1050131" cy="1400174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32F0F60D-A8E5-2108-2041-2EF856EF1D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841" y="965023"/>
            <a:ext cx="1050132" cy="1400175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7CA44FB6-4464-B2BB-61AB-4CCDAF4EF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237" y="5379749"/>
            <a:ext cx="1050132" cy="140017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2803648C-36A1-6A96-AC09-1E8D8065E1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419" y="3908174"/>
            <a:ext cx="1050131" cy="140017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D87A4A-164E-1D52-A02D-CBBC8C307C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1C82482-CADD-DCE8-9393-0CE03FC0D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8E1496-08D8-5A49-8125-BB636C0175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1CD433A-05CE-C726-599F-8C87B7556C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91A58-99A4-40AB-4451-793C907B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2F28C0-C8F3-B7F1-EDCC-D5F6AE6B5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39D19A8-C529-29D3-46B5-DC4C6D970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F9DE2-C15E-305C-1C97-B7D81F143A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5411DD8-FDC7-4705-A2F9-918964882C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rgbClr val="004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 | Spring Term</a:t>
            </a:r>
          </a:p>
        </p:txBody>
      </p:sp>
      <p:pic>
        <p:nvPicPr>
          <p:cNvPr id="14" name="Picture 13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AF1AE46-FF2F-E675-4761-F8707B9D2F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50" y="241009"/>
            <a:ext cx="2036154" cy="1173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A96336B-82AB-4F81-8EEA-435F8D001C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2195" y="3898747"/>
            <a:ext cx="1076807" cy="14357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EA1DDC-95F3-40FF-AFE2-576DF4050A4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7419" y="962642"/>
            <a:ext cx="1050131" cy="1402008"/>
          </a:xfrm>
          <a:prstGeom prst="rect">
            <a:avLst/>
          </a:prstGeom>
        </p:spPr>
      </p:pic>
      <p:pic>
        <p:nvPicPr>
          <p:cNvPr id="2" name="Picture 2" descr="If All the World Were… : Coelho, Joseph, Colpoys, Ms. Allison:  Amazon.co.uk: Books">
            <a:extLst>
              <a:ext uri="{FF2B5EF4-FFF2-40B4-BE49-F238E27FC236}">
                <a16:creationId xmlns:a16="http://schemas.microsoft.com/office/drawing/2014/main" id="{ADD36ACC-DCBB-4E7F-9655-4EBCDA53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01" y="2388417"/>
            <a:ext cx="1500176" cy="17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A7596E4-D57F-4CA5-9442-3921D949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16" y="2281138"/>
            <a:ext cx="1439860" cy="179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54FE2552-76B1-44A4-8F72-99BEE63A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00" y="2391223"/>
            <a:ext cx="1637480" cy="17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eorge's Marvellous Medicine Book Review">
            <a:extLst>
              <a:ext uri="{FF2B5EF4-FFF2-40B4-BE49-F238E27FC236}">
                <a16:creationId xmlns:a16="http://schemas.microsoft.com/office/drawing/2014/main" id="{68EC2759-8032-4916-9ACB-F9A994FC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26" y="2631298"/>
            <a:ext cx="1125385" cy="1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1BBF818-1B28-4B45-BCAF-54DC6C891C2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6185" y="5361213"/>
            <a:ext cx="1076807" cy="1430744"/>
          </a:xfrm>
          <a:prstGeom prst="rect">
            <a:avLst/>
          </a:prstGeom>
        </p:spPr>
      </p:pic>
      <p:pic>
        <p:nvPicPr>
          <p:cNvPr id="16" name="Picture 15" descr="A book cover of a person standing on a hill&#10;&#10;Description automatically generated">
            <a:extLst>
              <a:ext uri="{FF2B5EF4-FFF2-40B4-BE49-F238E27FC236}">
                <a16:creationId xmlns:a16="http://schemas.microsoft.com/office/drawing/2014/main" id="{9D3C1FB8-B385-7447-EA6F-941862DA72C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37071" y="2454556"/>
            <a:ext cx="1935986" cy="16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95282d-5767-4896-9c6e-b7e8790f7d60">
      <Terms xmlns="http://schemas.microsoft.com/office/infopath/2007/PartnerControls"/>
    </lcf76f155ced4ddcb4097134ff3c332f>
    <TaxCatchAll xmlns="63cb7345-cad6-4f7e-a456-1330b46868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DD5146DE3A844B93E220FFF3C4A5F" ma:contentTypeVersion="16" ma:contentTypeDescription="Create a new document." ma:contentTypeScope="" ma:versionID="0ac03de6914de626136dfd5b448067ef">
  <xsd:schema xmlns:xsd="http://www.w3.org/2001/XMLSchema" xmlns:xs="http://www.w3.org/2001/XMLSchema" xmlns:p="http://schemas.microsoft.com/office/2006/metadata/properties" xmlns:ns2="63cb7345-cad6-4f7e-a456-1330b46868d6" xmlns:ns3="2295282d-5767-4896-9c6e-b7e8790f7d60" targetNamespace="http://schemas.microsoft.com/office/2006/metadata/properties" ma:root="true" ma:fieldsID="636231a36f5cdbc95184dad808489a32" ns2:_="" ns3:_="">
    <xsd:import namespace="63cb7345-cad6-4f7e-a456-1330b46868d6"/>
    <xsd:import namespace="2295282d-5767-4896-9c6e-b7e8790f7d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b7345-cad6-4f7e-a456-1330b46868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edd69d-d766-48bb-aaf0-d15765f447b0}" ma:internalName="TaxCatchAll" ma:showField="CatchAllData" ma:web="63cb7345-cad6-4f7e-a456-1330b4686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282d-5767-4896-9c6e-b7e8790f7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4acdba8-d75a-418d-ac50-62076df5a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64916B-249B-46FD-82F0-E01955D091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82D47C-CAFC-4E87-AB33-07199CE4C975}">
  <ds:schemaRefs>
    <ds:schemaRef ds:uri="2295282d-5767-4896-9c6e-b7e8790f7d60"/>
    <ds:schemaRef ds:uri="63cb7345-cad6-4f7e-a456-1330b46868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38ECBF-4D04-43EF-A2C4-39E3007C7BCE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Thompson</dc:creator>
  <cp:revision>1</cp:revision>
  <dcterms:created xsi:type="dcterms:W3CDTF">2024-07-17T19:07:57Z</dcterms:created>
  <dcterms:modified xsi:type="dcterms:W3CDTF">2024-12-16T15:41:13Z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0x01010065CDD5146DE3A844B93E220FFF3C4A5F</vt:lpwstr>
  </property>
  <property fmtid="{D5CDD505-2E9C-101B-9397-08002B2CF9AE}" pid="3" name="MediaServiceImageTags">
    <vt:lpwstr/>
  </property>
</Properties>
</file>