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" initials="L" lastIdx="1" clrIdx="0">
    <p:extLst>
      <p:ext uri="{19B8F6BF-5375-455C-9EA6-DF929625EA0E}">
        <p15:presenceInfo xmlns:p15="http://schemas.microsoft.com/office/powerpoint/2012/main" userId="S::staff.MimnaghLa@cheadlehulmeprimary.org.uk::01fb7f57-9fcb-4fc4-969c-c153bad715b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24"/>
    <a:srgbClr val="0653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C3AD2-9DDB-A8F0-0FBD-247510F8DB46}" v="1" dt="2025-12-11T12:06:52.242"/>
    <p1510:client id="{E71BE900-A0FB-58B2-8802-6C9E150A0149}" v="31" dt="2025-12-09T16:45:07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6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5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 Naden" userId="S::staff.nadenha@woodfordprimary.org.uk::49cb09cf-7422-41bc-860a-a1f8f7cf7a7d" providerId="AD" clId="Web-{359C3AD2-9DDB-A8F0-0FBD-247510F8DB46}"/>
    <pc:docChg chg="modSld">
      <pc:chgData name="H Naden" userId="S::staff.nadenha@woodfordprimary.org.uk::49cb09cf-7422-41bc-860a-a1f8f7cf7a7d" providerId="AD" clId="Web-{359C3AD2-9DDB-A8F0-0FBD-247510F8DB46}" dt="2025-12-11T12:06:52.242" v="0" actId="1076"/>
      <pc:docMkLst>
        <pc:docMk/>
      </pc:docMkLst>
      <pc:sldChg chg="modSp">
        <pc:chgData name="H Naden" userId="S::staff.nadenha@woodfordprimary.org.uk::49cb09cf-7422-41bc-860a-a1f8f7cf7a7d" providerId="AD" clId="Web-{359C3AD2-9DDB-A8F0-0FBD-247510F8DB46}" dt="2025-12-11T12:06:52.242" v="0" actId="1076"/>
        <pc:sldMkLst>
          <pc:docMk/>
          <pc:sldMk cId="624519995" sldId="269"/>
        </pc:sldMkLst>
        <pc:picChg chg="mod">
          <ac:chgData name="H Naden" userId="S::staff.nadenha@woodfordprimary.org.uk::49cb09cf-7422-41bc-860a-a1f8f7cf7a7d" providerId="AD" clId="Web-{359C3AD2-9DDB-A8F0-0FBD-247510F8DB46}" dt="2025-12-11T12:06:52.242" v="0" actId="1076"/>
          <ac:picMkLst>
            <pc:docMk/>
            <pc:sldMk cId="624519995" sldId="269"/>
            <ac:picMk id="30" creationId="{0E8BEC50-049D-4594-988A-C8E0A16731A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12C0B-C773-9469-C5DA-43188BAFE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B722C-A8E5-15F4-CB55-4764F03E9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3BFBA-3972-26CD-DB9F-A35E8557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DCE27-4593-A341-B067-76705698A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65F82-0691-FBFB-A3E2-7B99DD951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884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62710-8208-831E-9B0F-12EC9DCAD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204954-9C7F-DB95-E87F-240AAB50C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6DD43-E152-C6B5-492F-84532FEF7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7C9EB-DD59-0F98-49E4-078CCDFC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84E0E-A545-46CE-F4FD-17B509CF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1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C64C5-2610-5DC8-F32C-158C12AF9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41C1E-43D3-4E06-2906-72B4D310D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EB0D2-8B39-13B8-1FDB-4054ACD3E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D0E8A-AF70-FA52-3D5B-1A79AA235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E8C45-C0CB-C9E6-A82C-06BCC81E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98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E96E1-3BCB-8B3D-911B-BBB07F435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F665B-2A22-B1F3-E031-FE3061E6F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2A6A3-2C85-D862-71CB-148D085F6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60AEE-2247-A076-E1FC-EECD371A8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3C9BE-9BA2-EC08-B7CE-4590AF384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71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DCF4A-F854-5151-16D1-1488B514C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C21C4-AD6A-EEC8-D9CB-D8FCB64A5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21891-872B-AB70-F4DC-70FCB5FDE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3E394-F141-F446-20AE-C7D7B64D7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3DFF-6A88-24F0-5D99-C44DD653D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36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1B898-ACA7-59A6-20AE-C208D4F5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4D280-BE35-5DBD-C62C-38783E826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DDE406-9EE2-A935-313A-97977EF30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9C749-E457-A9E6-F6A2-6A1E374AC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2D99D-BC36-785C-E5BF-26E5D40A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C1AFE-03CE-5992-CD86-E0E2F12B6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C5643-0E8C-57E8-81CB-07B75D757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648A4-4478-E8A0-3E1F-81A4C9D4E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B5F3D-E842-EE87-FF9E-AD848071A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17A248-556E-EEB6-F739-D8131A53F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8A3FB7-B99A-2A80-6C9E-3DF565E9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F1861-4955-9F66-D7AA-5326DC8AE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9F7702-32F5-AA69-95CB-66E1F90E8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17A534-C64D-DADA-5443-051057582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10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FBA0D-295D-6907-1E4A-C3EC16EDA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AB5A01-12B2-BD56-BE69-ADF9D9B0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0D0A1E-477A-D723-37AF-127D2668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AFAFD-4BDD-00C2-DAA9-F07DADFE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565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B9E2E1-EBC0-B7BE-4490-194ACB8C3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64B33C-1246-15A6-085B-A88C3639A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D76500-1BE2-C3C1-54DD-67CD8C73A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93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58A8-9AE4-631F-8A7F-A17219D76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836B5-6175-602B-8B8C-BDFE1537C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ECB4A-69AC-3464-35E0-491D930D1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7976D-D5F6-2CAE-3B99-EA8015B2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8A5740-5A15-4BC7-7E44-46A669255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7BD17A-6FC2-A456-4B0C-9A51B090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4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0DD66-80E9-E779-935C-0EDF5EA40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0D4B3E-54CA-7198-29B2-7E2D64885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C9BD7-1BC4-31A4-2629-A87D42F94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25915-4A51-0623-01B1-832BDF8D6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DF72C-DE4A-C63B-7DE5-7ECAADA57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E79847-646B-1230-906E-60FCE3A8B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64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5D3673-6AEF-5339-DE4F-B1D3B162A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45839-D8CD-1F7D-D557-0BE70EC9E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55971-1039-E947-3A62-7A93E74617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32E807-0250-44E8-88ED-21AADA0EDF54}" type="datetimeFigureOut">
              <a:rPr lang="en-GB" smtClean="0"/>
              <a:t>11/12/2025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7E15D-AADB-720D-8B80-7B8681B08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7505A-5E55-A4E8-EFA5-C62673E706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3FD977-C349-4601-9713-3F840E831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71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226ED38-6D18-99CD-6E9C-331E80EE8405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1111004" y="0"/>
            <a:ext cx="28322" cy="6858000"/>
          </a:xfrm>
          <a:prstGeom prst="line">
            <a:avLst/>
          </a:prstGeom>
          <a:noFill/>
          <a:ln w="57150" cap="flat" cmpd="sng" algn="ctr">
            <a:solidFill>
              <a:srgbClr val="00B0F0"/>
            </a:solidFill>
            <a:prstDash val="solid"/>
            <a:miter lim="800000"/>
          </a:ln>
          <a:effectLst/>
        </p:spPr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D96AA9B6-9E8C-4013-F264-4A60374AD5BB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0" y="6503060"/>
            <a:ext cx="12192000" cy="46934"/>
          </a:xfrm>
          <a:prstGeom prst="line">
            <a:avLst/>
          </a:prstGeom>
          <a:ln w="57150">
            <a:solidFill>
              <a:srgbClr val="004824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6" name="Picture 85">
            <a:extLst>
              <a:ext uri="{FF2B5EF4-FFF2-40B4-BE49-F238E27FC236}">
                <a16:creationId xmlns:a16="http://schemas.microsoft.com/office/drawing/2014/main" id="{BD0D09A8-6146-4DAF-9A58-658A486FEEE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l="1924"/>
          <a:stretch/>
        </p:blipFill>
        <p:spPr>
          <a:xfrm>
            <a:off x="669895" y="78075"/>
            <a:ext cx="938862" cy="77602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CDA7DD-638F-9715-1243-AAF796C415A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310" y="4083552"/>
            <a:ext cx="8187234" cy="35559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E8BEC50-049D-4594-988A-C8E0A16731A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083" y="4699210"/>
            <a:ext cx="7246730" cy="1314536"/>
          </a:xfrm>
          <a:prstGeom prst="rect">
            <a:avLst/>
          </a:prstGeom>
        </p:spPr>
      </p:pic>
      <p:sp>
        <p:nvSpPr>
          <p:cNvPr id="34" name="Title 1">
            <a:extLst>
              <a:ext uri="{FF2B5EF4-FFF2-40B4-BE49-F238E27FC236}">
                <a16:creationId xmlns:a16="http://schemas.microsoft.com/office/drawing/2014/main" id="{878A07D8-DB68-44D6-8424-57AF036CF69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27501" y="1577372"/>
            <a:ext cx="7420652" cy="3071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000" b="1" dirty="0">
                <a:solidFill>
                  <a:srgbClr val="0049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3 | Spring Term</a:t>
            </a:r>
          </a:p>
        </p:txBody>
      </p:sp>
      <p:pic>
        <p:nvPicPr>
          <p:cNvPr id="35" name="Picture 34" descr="A logo with green and white text&#10;&#10;Description automatically generated">
            <a:extLst>
              <a:ext uri="{FF2B5EF4-FFF2-40B4-BE49-F238E27FC236}">
                <a16:creationId xmlns:a16="http://schemas.microsoft.com/office/drawing/2014/main" id="{C2C8F11D-3814-426E-B581-A02B63FEB5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750" y="241009"/>
            <a:ext cx="2036154" cy="1173600"/>
          </a:xfrm>
          <a:prstGeom prst="rect">
            <a:avLst/>
          </a:prstGeom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2C22F00-F206-D9E6-EAA8-74884DE5A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044" y="2326859"/>
            <a:ext cx="1342031" cy="1810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arcy and the Riddle of the Sphinx (Brownstone's Mythical Collection, 2) :  Joe Todd-Stanton: Amazon.co.uk: Books">
            <a:extLst>
              <a:ext uri="{FF2B5EF4-FFF2-40B4-BE49-F238E27FC236}">
                <a16:creationId xmlns:a16="http://schemas.microsoft.com/office/drawing/2014/main" id="{D1258779-4A76-FFD2-6B10-27FCADAD4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659" y="2333303"/>
            <a:ext cx="1342031" cy="180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he Story of Tutankhamun: Patricia Cleveland-Peck : Cleveland-Peck,  Patricia, Greenberg, Isabel: Amazon.co.uk: Books">
            <a:extLst>
              <a:ext uri="{FF2B5EF4-FFF2-40B4-BE49-F238E27FC236}">
                <a16:creationId xmlns:a16="http://schemas.microsoft.com/office/drawing/2014/main" id="{86D652AD-3E6B-01ED-E4B6-9A93870D0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778" y="2328979"/>
            <a:ext cx="1357271" cy="180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Rumaysa: A Fairytale by Radiya Hafiza - Pan Macmillan">
            <a:extLst>
              <a:ext uri="{FF2B5EF4-FFF2-40B4-BE49-F238E27FC236}">
                <a16:creationId xmlns:a16="http://schemas.microsoft.com/office/drawing/2014/main" id="{AF12E4AD-9B67-4CCA-0B04-D0BDB66D8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114" y="2328979"/>
            <a:ext cx="1194077" cy="180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Krindlekrax by Philip Ridley">
            <a:extLst>
              <a:ext uri="{FF2B5EF4-FFF2-40B4-BE49-F238E27FC236}">
                <a16:creationId xmlns:a16="http://schemas.microsoft.com/office/drawing/2014/main" id="{15E5DB99-B8B6-0F93-E711-F748D0F56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708" y="2328979"/>
            <a:ext cx="1173635" cy="181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FAA9498-DC46-D6E0-4B3C-04E8D2D3AFB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0" y="6503060"/>
            <a:ext cx="12192000" cy="46934"/>
          </a:xfrm>
          <a:prstGeom prst="line">
            <a:avLst/>
          </a:prstGeom>
          <a:ln w="38100">
            <a:solidFill>
              <a:srgbClr val="06530E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226ED38-6D18-99CD-6E9C-331E80EE8405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1111004" y="0"/>
            <a:ext cx="28322" cy="6858000"/>
          </a:xfrm>
          <a:prstGeom prst="line">
            <a:avLst/>
          </a:prstGeom>
          <a:noFill/>
          <a:ln w="57150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/>
        </p:spPr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BD0D09A8-6146-4DAF-9A58-658A486FEEE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l="1924"/>
          <a:stretch/>
        </p:blipFill>
        <p:spPr>
          <a:xfrm>
            <a:off x="669895" y="78075"/>
            <a:ext cx="938862" cy="776024"/>
          </a:xfrm>
          <a:prstGeom prst="rect">
            <a:avLst/>
          </a:prstGeom>
        </p:spPr>
      </p:pic>
      <p:pic>
        <p:nvPicPr>
          <p:cNvPr id="7" name="Graphic 35">
            <a:extLst>
              <a:ext uri="{FF2B5EF4-FFF2-40B4-BE49-F238E27FC236}">
                <a16:creationId xmlns:a16="http://schemas.microsoft.com/office/drawing/2014/main" id="{BBBB5EC7-F1AC-4D20-9449-095566528B8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07319" y="5457824"/>
            <a:ext cx="1050131" cy="1400175"/>
          </a:xfrm>
          <a:prstGeom prst="rect">
            <a:avLst/>
          </a:prstGeom>
        </p:spPr>
      </p:pic>
      <p:pic>
        <p:nvPicPr>
          <p:cNvPr id="8" name="Graphic 37">
            <a:extLst>
              <a:ext uri="{FF2B5EF4-FFF2-40B4-BE49-F238E27FC236}">
                <a16:creationId xmlns:a16="http://schemas.microsoft.com/office/drawing/2014/main" id="{F8DB1790-40BA-496A-9F85-E80AE71FB7A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88675" y="3929742"/>
            <a:ext cx="1068563" cy="1424751"/>
          </a:xfrm>
          <a:prstGeom prst="rect">
            <a:avLst/>
          </a:prstGeom>
        </p:spPr>
      </p:pic>
      <p:pic>
        <p:nvPicPr>
          <p:cNvPr id="9" name="Graphic 38">
            <a:extLst>
              <a:ext uri="{FF2B5EF4-FFF2-40B4-BE49-F238E27FC236}">
                <a16:creationId xmlns:a16="http://schemas.microsoft.com/office/drawing/2014/main" id="{2903BA0F-AC2E-4E36-9152-227D506B43A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86153" y="2348005"/>
            <a:ext cx="1113973" cy="1485297"/>
          </a:xfrm>
          <a:prstGeom prst="rect">
            <a:avLst/>
          </a:prstGeom>
        </p:spPr>
      </p:pic>
      <p:pic>
        <p:nvPicPr>
          <p:cNvPr id="11" name="Graphic 39">
            <a:extLst>
              <a:ext uri="{FF2B5EF4-FFF2-40B4-BE49-F238E27FC236}">
                <a16:creationId xmlns:a16="http://schemas.microsoft.com/office/drawing/2014/main" id="{A6EB551B-FCC2-4D3D-8D69-C5B81A4BE42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78091" y="885925"/>
            <a:ext cx="1124557" cy="137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519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CDD5146DE3A844B93E220FFF3C4A5F" ma:contentTypeVersion="16" ma:contentTypeDescription="Create a new document." ma:contentTypeScope="" ma:versionID="0ac03de6914de626136dfd5b448067ef">
  <xsd:schema xmlns:xsd="http://www.w3.org/2001/XMLSchema" xmlns:xs="http://www.w3.org/2001/XMLSchema" xmlns:p="http://schemas.microsoft.com/office/2006/metadata/properties" xmlns:ns2="63cb7345-cad6-4f7e-a456-1330b46868d6" xmlns:ns3="2295282d-5767-4896-9c6e-b7e8790f7d60" targetNamespace="http://schemas.microsoft.com/office/2006/metadata/properties" ma:root="true" ma:fieldsID="636231a36f5cdbc95184dad808489a32" ns2:_="" ns3:_="">
    <xsd:import namespace="63cb7345-cad6-4f7e-a456-1330b46868d6"/>
    <xsd:import namespace="2295282d-5767-4896-9c6e-b7e8790f7d6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cb7345-cad6-4f7e-a456-1330b46868d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1edd69d-d766-48bb-aaf0-d15765f447b0}" ma:internalName="TaxCatchAll" ma:showField="CatchAllData" ma:web="63cb7345-cad6-4f7e-a456-1330b46868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95282d-5767-4896-9c6e-b7e8790f7d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4acdba8-d75a-418d-ac50-62076df5af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95282d-5767-4896-9c6e-b7e8790f7d60">
      <Terms xmlns="http://schemas.microsoft.com/office/infopath/2007/PartnerControls"/>
    </lcf76f155ced4ddcb4097134ff3c332f>
    <TaxCatchAll xmlns="63cb7345-cad6-4f7e-a456-1330b46868d6" xsi:nil="true"/>
  </documentManagement>
</p:properties>
</file>

<file path=customXml/itemProps1.xml><?xml version="1.0" encoding="utf-8"?>
<ds:datastoreItem xmlns:ds="http://schemas.openxmlformats.org/officeDocument/2006/customXml" ds:itemID="{2E36C3B9-39C2-452D-8AAC-827BF8C512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91F216-11D9-4097-A8BD-67D8B14235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cb7345-cad6-4f7e-a456-1330b46868d6"/>
    <ds:schemaRef ds:uri="2295282d-5767-4896-9c6e-b7e8790f7d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909ACA-07DB-42C1-A968-0DA393066822}">
  <ds:schemaRefs>
    <ds:schemaRef ds:uri="http://schemas.openxmlformats.org/package/2006/metadata/core-properties"/>
    <ds:schemaRef ds:uri="63cb7345-cad6-4f7e-a456-1330b46868d6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2295282d-5767-4896-9c6e-b7e8790f7d60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Thompson</dc:creator>
  <cp:lastModifiedBy>H Naden</cp:lastModifiedBy>
  <cp:revision>39</cp:revision>
  <dcterms:created xsi:type="dcterms:W3CDTF">2024-07-17T19:07:57Z</dcterms:created>
  <dcterms:modified xsi:type="dcterms:W3CDTF">2025-12-11T12:06:52Z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0x01010065CDD5146DE3A844B93E220FFF3C4A5F</vt:lpwstr>
  </property>
  <property fmtid="{D5CDD505-2E9C-101B-9397-08002B2CF9AE}" pid="3" name="MediaServiceImageTags">
    <vt:lpwstr/>
  </property>
</Properties>
</file>